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0" r:id="rId2"/>
    <p:sldId id="276" r:id="rId3"/>
    <p:sldId id="275" r:id="rId4"/>
    <p:sldId id="274" r:id="rId5"/>
  </p:sldIdLst>
  <p:sldSz cx="10693400" cy="7561263"/>
  <p:notesSz cx="6718300" cy="9867900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-1482" y="-108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BFA8A-358A-4840-A227-9DE90888288E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42950" y="739775"/>
            <a:ext cx="523240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513" y="4687888"/>
            <a:ext cx="5375275" cy="4440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5238" y="937260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18BE8-53AC-4535-B51F-3DDBE9699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42950" y="739775"/>
            <a:ext cx="5232400" cy="3700463"/>
          </a:xfrm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5C0074F9-AD18-4436-AB3A-C49E78FDCE36}" type="slidenum">
              <a:rPr lang="ru-RU" smtClean="0"/>
              <a:pPr defTabSz="947738"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42950" y="739775"/>
            <a:ext cx="5232400" cy="3700463"/>
          </a:xfrm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5C0074F9-AD18-4436-AB3A-C49E78FDCE36}" type="slidenum">
              <a:rPr lang="ru-RU" smtClean="0"/>
              <a:pPr defTabSz="947738"/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4D97D-FCEB-43F6-BCBF-7B4BAD81A223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66182" y="5734671"/>
            <a:ext cx="2361032" cy="148271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ru-RU" sz="2400" spc="3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ЗАГОЛОВОК</a:t>
            </a:r>
            <a:r>
              <a:rPr lang="ru-RU" sz="2400" spc="3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spc="3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spc="3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ЗАГОЛОВОК</a:t>
            </a:r>
            <a:br>
              <a:rPr lang="ru-RU" sz="2400" spc="3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spc="3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ЗАГОЛОВОК</a:t>
            </a:r>
          </a:p>
        </p:txBody>
      </p:sp>
      <p:sp>
        <p:nvSpPr>
          <p:cNvPr id="4" name="Овал 3"/>
          <p:cNvSpPr>
            <a:spLocks noChangeAspect="1"/>
          </p:cNvSpPr>
          <p:nvPr/>
        </p:nvSpPr>
        <p:spPr>
          <a:xfrm>
            <a:off x="216000" y="180000"/>
            <a:ext cx="792000" cy="792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Лого участника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260000"/>
            <a:ext cx="10693400" cy="39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00000"/>
                </a:solidFill>
              </a:rPr>
              <a:t>Первый вариант обложки</a:t>
            </a:r>
            <a:endParaRPr lang="en-US" dirty="0" smtClean="0">
              <a:solidFill>
                <a:srgbClr val="800000"/>
              </a:solidFill>
            </a:endParaRPr>
          </a:p>
          <a:p>
            <a:pPr algn="ctr"/>
            <a:endParaRPr lang="en-US" dirty="0" smtClean="0">
              <a:solidFill>
                <a:srgbClr val="800000"/>
              </a:solidFill>
            </a:endParaRPr>
          </a:p>
          <a:p>
            <a:pPr algn="ctr"/>
            <a:r>
              <a:rPr lang="ru-RU" dirty="0" smtClean="0">
                <a:solidFill>
                  <a:srgbClr val="800000"/>
                </a:solidFill>
              </a:rPr>
              <a:t>Место под фотографию (фон и т.п.) </a:t>
            </a:r>
          </a:p>
          <a:p>
            <a:pPr algn="ctr"/>
            <a:r>
              <a:rPr lang="ru-RU" dirty="0" smtClean="0">
                <a:solidFill>
                  <a:srgbClr val="800000"/>
                </a:solidFill>
              </a:rPr>
              <a:t>29,7 </a:t>
            </a:r>
            <a:r>
              <a:rPr lang="ru-RU" dirty="0" err="1" smtClean="0">
                <a:solidFill>
                  <a:srgbClr val="800000"/>
                </a:solidFill>
              </a:rPr>
              <a:t>х</a:t>
            </a:r>
            <a:r>
              <a:rPr lang="ru-RU" dirty="0" smtClean="0">
                <a:solidFill>
                  <a:srgbClr val="800000"/>
                </a:solidFill>
              </a:rPr>
              <a:t> 11 см (3,5 см от верхнего края)</a:t>
            </a:r>
          </a:p>
          <a:p>
            <a:pPr algn="ctr"/>
            <a:endParaRPr lang="ru-RU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66182" y="5734671"/>
            <a:ext cx="2361032" cy="148271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ru-RU" sz="2400" spc="3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ЗАГОЛОВОК</a:t>
            </a:r>
            <a:r>
              <a:rPr lang="ru-RU" sz="2400" spc="3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spc="3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spc="3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ЗАГОЛОВОК</a:t>
            </a:r>
            <a:br>
              <a:rPr lang="ru-RU" sz="2400" spc="3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spc="3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ЗАГОЛОВОК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2487" y="368508"/>
            <a:ext cx="3148427" cy="4508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ru-RU" sz="2000" spc="1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Название организации</a:t>
            </a:r>
          </a:p>
        </p:txBody>
      </p:sp>
      <p:sp>
        <p:nvSpPr>
          <p:cNvPr id="4" name="Овал 3"/>
          <p:cNvSpPr>
            <a:spLocks noChangeAspect="1"/>
          </p:cNvSpPr>
          <p:nvPr/>
        </p:nvSpPr>
        <p:spPr>
          <a:xfrm>
            <a:off x="216000" y="180000"/>
            <a:ext cx="792000" cy="792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Лого участника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260000"/>
            <a:ext cx="10693400" cy="39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00000"/>
                </a:solidFill>
              </a:rPr>
              <a:t>Второй вариант обложки</a:t>
            </a:r>
            <a:endParaRPr lang="en-US" dirty="0" smtClean="0">
              <a:solidFill>
                <a:srgbClr val="800000"/>
              </a:solidFill>
            </a:endParaRPr>
          </a:p>
          <a:p>
            <a:pPr algn="ctr"/>
            <a:endParaRPr lang="en-US" dirty="0" smtClean="0">
              <a:solidFill>
                <a:srgbClr val="800000"/>
              </a:solidFill>
            </a:endParaRPr>
          </a:p>
          <a:p>
            <a:pPr algn="ctr"/>
            <a:r>
              <a:rPr lang="ru-RU" dirty="0" smtClean="0">
                <a:solidFill>
                  <a:srgbClr val="800000"/>
                </a:solidFill>
              </a:rPr>
              <a:t>Место под фотографию (фон и т.п.) </a:t>
            </a:r>
          </a:p>
          <a:p>
            <a:pPr algn="ctr"/>
            <a:r>
              <a:rPr lang="ru-RU" dirty="0" smtClean="0">
                <a:solidFill>
                  <a:srgbClr val="800000"/>
                </a:solidFill>
              </a:rPr>
              <a:t>29,7 </a:t>
            </a:r>
            <a:r>
              <a:rPr lang="ru-RU" dirty="0" err="1" smtClean="0">
                <a:solidFill>
                  <a:srgbClr val="800000"/>
                </a:solidFill>
              </a:rPr>
              <a:t>х</a:t>
            </a:r>
            <a:r>
              <a:rPr lang="ru-RU" dirty="0" smtClean="0">
                <a:solidFill>
                  <a:srgbClr val="800000"/>
                </a:solidFill>
              </a:rPr>
              <a:t> 11 см (3,5 см от верхнего края)</a:t>
            </a:r>
          </a:p>
          <a:p>
            <a:pPr algn="ctr"/>
            <a:endParaRPr lang="ru-RU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Прямоугольник 9"/>
          <p:cNvSpPr>
            <a:spLocks noChangeArrowheads="1"/>
          </p:cNvSpPr>
          <p:nvPr/>
        </p:nvSpPr>
        <p:spPr bwMode="auto">
          <a:xfrm>
            <a:off x="377823" y="1526975"/>
            <a:ext cx="9919116" cy="40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2" rIns="91424" bIns="45712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Текст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199" name="Прямоугольник 7"/>
          <p:cNvSpPr>
            <a:spLocks noChangeArrowheads="1"/>
          </p:cNvSpPr>
          <p:nvPr/>
        </p:nvSpPr>
        <p:spPr bwMode="auto">
          <a:xfrm>
            <a:off x="377825" y="4478821"/>
            <a:ext cx="5616575" cy="40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Текст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33069" y="248931"/>
            <a:ext cx="8027262" cy="651380"/>
          </a:xfrm>
          <a:prstGeom prst="rect">
            <a:avLst/>
          </a:prstGeom>
        </p:spPr>
        <p:txBody>
          <a:bodyPr anchor="ctr"/>
          <a:lstStyle/>
          <a:p>
            <a:pPr lvl="0" algn="ctr">
              <a:spcBef>
                <a:spcPct val="0"/>
              </a:spcBef>
            </a:pPr>
            <a:r>
              <a:rPr lang="ru-RU" sz="2200" b="1" dirty="0" smtClean="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rPr>
              <a:t>Вариант 1</a:t>
            </a: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012984" y="6980583"/>
            <a:ext cx="527050" cy="403225"/>
          </a:xfrm>
        </p:spPr>
        <p:txBody>
          <a:bodyPr/>
          <a:lstStyle/>
          <a:p>
            <a:pPr algn="ctr">
              <a:defRPr/>
            </a:pPr>
            <a:fld id="{2F6F95A1-D3CF-4DA6-9C71-DF70B71C4472}" type="slidenum">
              <a:rPr lang="ru-RU" sz="1800" smtClean="0">
                <a:solidFill>
                  <a:srgbClr val="800000"/>
                </a:solidFill>
              </a:rPr>
              <a:pPr algn="ctr">
                <a:defRPr/>
              </a:pPr>
              <a:t>3</a:t>
            </a:fld>
            <a:endParaRPr lang="ru-RU" sz="1800" dirty="0">
              <a:solidFill>
                <a:srgbClr val="800000"/>
              </a:solidFill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>
          <a:xfrm>
            <a:off x="216000" y="180000"/>
            <a:ext cx="792000" cy="792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Лого участника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Прямоугольник 7"/>
          <p:cNvSpPr>
            <a:spLocks noChangeArrowheads="1"/>
          </p:cNvSpPr>
          <p:nvPr/>
        </p:nvSpPr>
        <p:spPr bwMode="auto">
          <a:xfrm>
            <a:off x="377825" y="4478821"/>
            <a:ext cx="5616575" cy="40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Текст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4989" y="248931"/>
            <a:ext cx="8877368" cy="651380"/>
          </a:xfrm>
          <a:prstGeom prst="rect">
            <a:avLst/>
          </a:prstGeom>
        </p:spPr>
        <p:txBody>
          <a:bodyPr anchor="ctr"/>
          <a:lstStyle/>
          <a:p>
            <a:pPr lvl="0">
              <a:spcBef>
                <a:spcPct val="0"/>
              </a:spcBef>
            </a:pPr>
            <a:r>
              <a:rPr lang="ru-RU" sz="2200" b="1" dirty="0" smtClean="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rPr>
              <a:t>Вариант 2</a:t>
            </a: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012984" y="6980583"/>
            <a:ext cx="527050" cy="403225"/>
          </a:xfrm>
        </p:spPr>
        <p:txBody>
          <a:bodyPr/>
          <a:lstStyle/>
          <a:p>
            <a:pPr algn="ctr">
              <a:defRPr/>
            </a:pPr>
            <a:fld id="{2F6F95A1-D3CF-4DA6-9C71-DF70B71C4472}" type="slidenum">
              <a:rPr lang="ru-RU" sz="1800" smtClean="0">
                <a:solidFill>
                  <a:srgbClr val="800000"/>
                </a:solidFill>
              </a:rPr>
              <a:pPr algn="ctr">
                <a:defRPr/>
              </a:pPr>
              <a:t>4</a:t>
            </a:fld>
            <a:endParaRPr lang="ru-RU" sz="1800" dirty="0">
              <a:solidFill>
                <a:srgbClr val="800000"/>
              </a:solidFill>
            </a:endParaRPr>
          </a:p>
        </p:txBody>
      </p:sp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377823" y="1526975"/>
            <a:ext cx="9919116" cy="40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2" rIns="91424" bIns="45712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Текст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66</Words>
  <Application>Microsoft Office PowerPoint</Application>
  <PresentationFormat>Произвольный</PresentationFormat>
  <Paragraphs>24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Institut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SAN</cp:lastModifiedBy>
  <cp:revision>79</cp:revision>
  <dcterms:created xsi:type="dcterms:W3CDTF">2015-08-31T07:41:29Z</dcterms:created>
  <dcterms:modified xsi:type="dcterms:W3CDTF">2025-05-27T15:17:04Z</dcterms:modified>
</cp:coreProperties>
</file>