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0" r:id="rId2"/>
    <p:sldId id="275" r:id="rId3"/>
    <p:sldId id="274" r:id="rId4"/>
  </p:sldIdLst>
  <p:sldSz cx="10693400" cy="7561263"/>
  <p:notesSz cx="6718300" cy="98679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1482" y="-10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BFA8A-358A-4840-A227-9DE90888288E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39775"/>
            <a:ext cx="52324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8BE8-53AC-4535-B51F-3DDBE969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39775"/>
            <a:ext cx="5232400" cy="3700463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C0074F9-AD18-4436-AB3A-C49E78FDCE36}" type="slidenum">
              <a:rPr lang="ru-RU" smtClean="0"/>
              <a:pPr defTabSz="947738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39775"/>
            <a:ext cx="5232400" cy="3700463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C0074F9-AD18-4436-AB3A-C49E78FDCE36}" type="slidenum">
              <a:rPr lang="ru-RU" smtClean="0"/>
              <a:pPr defTabSz="947738"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D97D-FCEB-43F6-BCBF-7B4BAD81A22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183" y="5834061"/>
            <a:ext cx="2361031" cy="14827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b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2487" y="368508"/>
            <a:ext cx="3148427" cy="4508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000" spc="1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Название организации</a:t>
            </a:r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9720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Прямоугольник 9"/>
          <p:cNvSpPr>
            <a:spLocks noChangeArrowheads="1"/>
          </p:cNvSpPr>
          <p:nvPr/>
        </p:nvSpPr>
        <p:spPr bwMode="auto">
          <a:xfrm>
            <a:off x="377823" y="1526975"/>
            <a:ext cx="99191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77825" y="4478821"/>
            <a:ext cx="561657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3069" y="248931"/>
            <a:ext cx="8027262" cy="65138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Вариант 1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2984" y="6980583"/>
            <a:ext cx="527050" cy="403225"/>
          </a:xfrm>
        </p:spPr>
        <p:txBody>
          <a:bodyPr/>
          <a:lstStyle/>
          <a:p>
            <a:pPr algn="ctr">
              <a:defRPr/>
            </a:pPr>
            <a:fld id="{2F6F95A1-D3CF-4DA6-9C71-DF70B71C4472}" type="slidenum">
              <a:rPr lang="ru-RU" sz="1800" smtClean="0">
                <a:solidFill>
                  <a:srgbClr val="800000"/>
                </a:solidFill>
              </a:rPr>
              <a:pPr algn="ctr">
                <a:defRPr/>
              </a:pPr>
              <a:t>2</a:t>
            </a:fld>
            <a:endParaRPr lang="ru-RU" sz="1800" dirty="0">
              <a:solidFill>
                <a:srgbClr val="800000"/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77825" y="4478821"/>
            <a:ext cx="561657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4989" y="248931"/>
            <a:ext cx="8877368" cy="65138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Вариант 2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2984" y="6980583"/>
            <a:ext cx="527050" cy="403225"/>
          </a:xfrm>
        </p:spPr>
        <p:txBody>
          <a:bodyPr/>
          <a:lstStyle/>
          <a:p>
            <a:pPr algn="ctr">
              <a:defRPr/>
            </a:pPr>
            <a:fld id="{2F6F95A1-D3CF-4DA6-9C71-DF70B71C4472}" type="slidenum">
              <a:rPr lang="ru-RU" sz="1800" smtClean="0">
                <a:solidFill>
                  <a:srgbClr val="800000"/>
                </a:solidFill>
              </a:rPr>
              <a:pPr algn="ctr">
                <a:defRPr/>
              </a:pPr>
              <a:t>3</a:t>
            </a:fld>
            <a:endParaRPr lang="ru-RU" sz="1800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77823" y="1526975"/>
            <a:ext cx="99191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21</Words>
  <Application>Microsoft Office PowerPoint</Application>
  <PresentationFormat>Произвольный</PresentationFormat>
  <Paragraphs>15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Institut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SAN</cp:lastModifiedBy>
  <cp:revision>77</cp:revision>
  <dcterms:created xsi:type="dcterms:W3CDTF">2015-08-31T07:41:29Z</dcterms:created>
  <dcterms:modified xsi:type="dcterms:W3CDTF">2024-10-20T13:15:48Z</dcterms:modified>
</cp:coreProperties>
</file>