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386800" cy="30279975"/>
  <p:notesSz cx="6858000" cy="9144000"/>
  <p:defaultTextStyle>
    <a:defPPr>
      <a:defRPr lang="ru-RU"/>
    </a:defPPr>
    <a:lvl1pPr marL="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4" d="100"/>
          <a:sy n="24" d="100"/>
        </p:scale>
        <p:origin x="-3144" y="-102"/>
      </p:cViewPr>
      <p:guideLst>
        <p:guide orient="horz" pos="9537"/>
        <p:guide pos="6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4010" y="9406420"/>
            <a:ext cx="18178780" cy="64905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505430" y="1212605"/>
            <a:ext cx="4812030" cy="2583610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9340" y="1212605"/>
            <a:ext cx="14079643" cy="2583610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9410" y="12833948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9340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871623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69340" y="9602677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864198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0864198" y="9602677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5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9341" y="6336367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962" y="21195982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91962" y="2705572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1962" y="23698288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7065330"/>
            <a:ext cx="19248120" cy="19983384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9340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81775-C0F5-498D-B6E7-C879590DC5A7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07157" y="28065053"/>
            <a:ext cx="6772487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327207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323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998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_WORK_\2024_02_19 - Carbon Society 2024\Placard\TisnumToPlacard_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48230" y="1448230"/>
            <a:ext cx="2016000" cy="2016000"/>
          </a:xfrm>
          <a:prstGeom prst="rect">
            <a:avLst/>
          </a:prstGeom>
          <a:noFill/>
        </p:spPr>
      </p:pic>
      <p:pic>
        <p:nvPicPr>
          <p:cNvPr id="5" name="Picture 2" descr="D:\_WORK_\Logo\NRC KI\NRC_KI_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89616" y="1448230"/>
            <a:ext cx="1628136" cy="2016000"/>
          </a:xfrm>
          <a:prstGeom prst="rect">
            <a:avLst/>
          </a:prstGeom>
          <a:noFill/>
        </p:spPr>
      </p:pic>
      <p:pic>
        <p:nvPicPr>
          <p:cNvPr id="6" name="Picture 2" descr="D:\_WORK_\2024_02_19 - Carbon Society 2024\Placard\Carbon2024ToPlacard_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052" y="1448230"/>
            <a:ext cx="1797304" cy="20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TISNCM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SAN</dc:creator>
  <cp:lastModifiedBy>SAN</cp:lastModifiedBy>
  <cp:revision>5</cp:revision>
  <dcterms:created xsi:type="dcterms:W3CDTF">2024-10-23T11:41:52Z</dcterms:created>
  <dcterms:modified xsi:type="dcterms:W3CDTF">2024-10-24T08:50:53Z</dcterms:modified>
</cp:coreProperties>
</file>